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DE4BE"/>
    <a:srgbClr val="8B9268"/>
    <a:srgbClr val="BECF9D"/>
    <a:srgbClr val="B7BCA0"/>
    <a:srgbClr val="ACD2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35" autoAdjust="0"/>
    <p:restoredTop sz="94660"/>
  </p:normalViewPr>
  <p:slideViewPr>
    <p:cSldViewPr snapToGrid="0">
      <p:cViewPr>
        <p:scale>
          <a:sx n="63" d="100"/>
          <a:sy n="63" d="100"/>
        </p:scale>
        <p:origin x="76" y="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5848A32-10E9-4187-8C16-66B549C421B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2399D67B-19BB-41F0-85DA-1F285EDD94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a-DK"/>
              <a:t>Klik for at redigere undertiteltypografien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F514DDE-22DC-4B83-9D17-735B7E525E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2AA9CCC4-0265-41D3-BA7C-CCDF89863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E740CB16-7779-4859-98F6-FA10BDDA3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6577141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og lodret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577FE-53ED-4F11-B38E-57C79EF4BA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57C57298-5342-4C95-BB29-C31D190128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FB2DE751-2922-41ED-A26B-8CF8DA8B0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B1027945-16BE-41F1-8E29-3E0A2E20B6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1212A57-B106-4202-9508-6B13C07AD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05271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et titel og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et titel 1">
            <a:extLst>
              <a:ext uri="{FF2B5EF4-FFF2-40B4-BE49-F238E27FC236}">
                <a16:creationId xmlns:a16="http://schemas.microsoft.com/office/drawing/2014/main" id="{695669CD-6187-46AE-B769-05B5C7E41A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lodret titel 2">
            <a:extLst>
              <a:ext uri="{FF2B5EF4-FFF2-40B4-BE49-F238E27FC236}">
                <a16:creationId xmlns:a16="http://schemas.microsoft.com/office/drawing/2014/main" id="{0172085A-A860-436D-BA45-EC2AB55106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5D03C1E-FDFD-4943-A86E-4EBC4C8C8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63F5C83E-ADE8-4974-92DB-498DD8942B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2E54F113-3409-47C3-85B0-4F7BDECE05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429495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og indholdsobje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FC79AAD-346D-41E9-B377-AA406285C4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E40ABA0F-3691-4FA3-9431-EB2E2C61E9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7E4BB3D4-8635-4FAB-AB9F-C6350A3463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96CCFB97-3840-43E1-BBE7-758B664D3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7D6A2BEE-7519-40C0-A21D-EA95A7890F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652239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fsnit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93799B4-42EB-41D7-BBAE-3A8AADE4EF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9250E54-BF81-4913-8ECD-AB5131C41B4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9CEB79E-8920-43D5-85F2-BAA1CC65B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77613663-D5DF-4919-8A3A-7A107E6EAA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40B75F06-97FA-44E1-B220-3032D66404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96134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sobjek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BAE35D-2D3E-4919-91C9-39189A3268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C6EA4BA9-9649-45E3-8B79-18377B8F985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D96688F0-F779-43BF-A6A4-F436F646D6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77364EFE-3606-4B54-9CCC-7A36BD03F0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48EE8831-1148-4EA0-9248-817EBEEA00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DEA39981-4ACD-4F62-ACC9-51DC81736C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8506100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C0E6F51-3576-4236-8E6B-191CC9538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5C13E279-4F5F-4E3B-8987-44123DBAC8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7907058F-2EE2-49E3-B259-79EE2480B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5C459E66-E42F-4A07-B223-501042DCE3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50AAED29-37DA-4ACE-83C2-70E0855FA1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F1B6B0C2-2560-48B1-977A-5462226089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AA31A314-6EA5-4C01-9FFF-176782025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E186B97E-08C8-4A90-818F-592A5C7CF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097590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Ku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4125C01-FFFE-4D84-AF19-9363C2FB29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19E9D36B-B6D2-4762-8DB9-427C521C8C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F934E77B-1226-42A1-A2E2-BD35E77092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B6765749-DFC6-4DF0-948B-C4ECAAD59C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9904454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dato 1">
            <a:extLst>
              <a:ext uri="{FF2B5EF4-FFF2-40B4-BE49-F238E27FC236}">
                <a16:creationId xmlns:a16="http://schemas.microsoft.com/office/drawing/2014/main" id="{790C50BE-15B6-4FDF-BA4C-E355F864E2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3" name="Pladsholder til sidefod 2">
            <a:extLst>
              <a:ext uri="{FF2B5EF4-FFF2-40B4-BE49-F238E27FC236}">
                <a16:creationId xmlns:a16="http://schemas.microsoft.com/office/drawing/2014/main" id="{D20BC1C0-548D-4A06-BB27-6BF8C6E422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4" name="Pladsholder til slidenummer 3">
            <a:extLst>
              <a:ext uri="{FF2B5EF4-FFF2-40B4-BE49-F238E27FC236}">
                <a16:creationId xmlns:a16="http://schemas.microsoft.com/office/drawing/2014/main" id="{58B7A89E-8E83-4EC8-94F7-CF0C283D3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5231836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B6EB378-6BBD-486B-A796-91A90CAB5E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FF74715E-1E66-4585-84BA-BE4D5FAABF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3A17F3CE-98FC-47E7-AED2-BC3A0EAD22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35B4F5AC-145F-4882-A1EB-FF00D7A6E6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7A03148-91B8-492D-871F-BDE9E004A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5C08F282-B33D-4487-9519-261261F861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2332689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lede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9AF6139-9526-4393-A16F-54C084C10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billede 2">
            <a:extLst>
              <a:ext uri="{FF2B5EF4-FFF2-40B4-BE49-F238E27FC236}">
                <a16:creationId xmlns:a16="http://schemas.microsoft.com/office/drawing/2014/main" id="{291773CA-D35F-41FE-9618-8A8503D73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a-DK"/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013A5263-6C95-4D6D-A67C-AE48D2BE2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a-DK"/>
              <a:t>Klik for at redigere teksttypografierne i masteren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A456D4EC-C29A-4C52-9529-52C389680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4D71A365-D721-4ACC-A785-BC0887404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a-DK"/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7D6E7665-00EA-4035-A68B-CC43EE73A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4587879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A7A776EA-ECC5-47BF-ADCE-F72DB0C840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a-DK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61ECAAF5-8E7E-4FEA-96B5-E68B22B795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a-DK"/>
              <a:t>Klik for at redigere teksttypografierne i masteren</a:t>
            </a:r>
          </a:p>
          <a:p>
            <a:pPr lvl="1"/>
            <a:r>
              <a:rPr lang="da-DK"/>
              <a:t>Andet niveau</a:t>
            </a:r>
          </a:p>
          <a:p>
            <a:pPr lvl="2"/>
            <a:r>
              <a:rPr lang="da-DK"/>
              <a:t>Tredje niveau</a:t>
            </a:r>
          </a:p>
          <a:p>
            <a:pPr lvl="3"/>
            <a:r>
              <a:rPr lang="da-DK"/>
              <a:t>Fjerde niveau</a:t>
            </a:r>
          </a:p>
          <a:p>
            <a:pPr lvl="4"/>
            <a:r>
              <a:rPr lang="da-DK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5F7D3063-E34C-4EFF-84D6-FEC0A08F9ED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6A0CA9-01DE-4B0D-9C53-335413D74ADE}" type="datetimeFigureOut">
              <a:rPr lang="da-DK" smtClean="0"/>
              <a:t>30-04-2020</a:t>
            </a:fld>
            <a:endParaRPr lang="da-DK"/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5ACA7EF9-53E1-4B97-869E-690C0BA44E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a-DK"/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F6D063EC-C96A-4D1B-8BDE-40A43F09454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5B1AB5-597E-4D5F-AF4E-A0536BF9240E}" type="slidenum">
              <a:rPr lang="da-DK" smtClean="0"/>
              <a:t>‹nr.›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483218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a-D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pernillelind.dk/skovforeningen/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4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lede 4">
            <a:extLst>
              <a:ext uri="{FF2B5EF4-FFF2-40B4-BE49-F238E27FC236}">
                <a16:creationId xmlns:a16="http://schemas.microsoft.com/office/drawing/2014/main" id="{81395975-78B7-44B2-A773-9B67269C9F0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85000"/>
          </a:blip>
          <a:stretch>
            <a:fillRect/>
          </a:stretch>
        </p:blipFill>
        <p:spPr>
          <a:xfrm>
            <a:off x="0" y="0"/>
            <a:ext cx="12192000" cy="7467600"/>
          </a:xfrm>
          <a:prstGeom prst="rect">
            <a:avLst/>
          </a:prstGeom>
        </p:spPr>
      </p:pic>
      <p:sp>
        <p:nvSpPr>
          <p:cNvPr id="7" name="Rektangel 6">
            <a:extLst>
              <a:ext uri="{FF2B5EF4-FFF2-40B4-BE49-F238E27FC236}">
                <a16:creationId xmlns:a16="http://schemas.microsoft.com/office/drawing/2014/main" id="{8729CDA6-D7E0-44DE-B4FD-DB530141E8B8}"/>
              </a:ext>
            </a:extLst>
          </p:cNvPr>
          <p:cNvSpPr/>
          <p:nvPr/>
        </p:nvSpPr>
        <p:spPr>
          <a:xfrm>
            <a:off x="3804920" y="4626233"/>
            <a:ext cx="4582160" cy="782320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/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ECF2DA2B-3047-495E-9B08-0A62B1562EA1}"/>
              </a:ext>
            </a:extLst>
          </p:cNvPr>
          <p:cNvSpPr txBox="1"/>
          <p:nvPr/>
        </p:nvSpPr>
        <p:spPr>
          <a:xfrm>
            <a:off x="4206240" y="4826000"/>
            <a:ext cx="3779520" cy="382786"/>
          </a:xfrm>
          <a:prstGeom prst="rect">
            <a:avLst/>
          </a:prstGeom>
          <a:noFill/>
          <a:effectLst>
            <a:softEdge rad="31750"/>
          </a:effectLst>
        </p:spPr>
        <p:txBody>
          <a:bodyPr wrap="square" rtlCol="0">
            <a:spAutoFit/>
          </a:bodyPr>
          <a:lstStyle/>
          <a:p>
            <a:r>
              <a:rPr lang="da-DK" dirty="0">
                <a:solidFill>
                  <a:schemeClr val="bg1">
                    <a:lumMod val="9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http://pernillelind.dk/skovforeningen/</a:t>
            </a:r>
            <a:endParaRPr lang="da-DK" dirty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13570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4DE9A19E-D5E1-4857-A2E1-4D298DDFAEE8}"/>
              </a:ext>
            </a:extLst>
          </p:cNvPr>
          <p:cNvSpPr/>
          <p:nvPr/>
        </p:nvSpPr>
        <p:spPr>
          <a:xfrm>
            <a:off x="0" y="-1"/>
            <a:ext cx="12192000" cy="2543175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7489750C-B344-4C9A-9B5E-3FE512FBC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89204" y="435878"/>
            <a:ext cx="1528966" cy="882650"/>
          </a:xfrm>
        </p:spPr>
        <p:txBody>
          <a:bodyPr>
            <a:normAutofit fontScale="90000"/>
          </a:bodyPr>
          <a:lstStyle/>
          <a:p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Video</a:t>
            </a:r>
          </a:p>
        </p:txBody>
      </p:sp>
      <p:pic>
        <p:nvPicPr>
          <p:cNvPr id="5" name="baggrundvideo">
            <a:hlinkClick r:id="" action="ppaction://media"/>
            <a:extLst>
              <a:ext uri="{FF2B5EF4-FFF2-40B4-BE49-F238E27FC236}">
                <a16:creationId xmlns:a16="http://schemas.microsoft.com/office/drawing/2014/main" id="{193452ED-CEE7-41BE-9B9F-7B9511299B2D}"/>
              </a:ext>
            </a:extLst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00075" y="2543175"/>
            <a:ext cx="5181601" cy="2914650"/>
          </a:xfrm>
        </p:spPr>
      </p:pic>
      <p:pic>
        <p:nvPicPr>
          <p:cNvPr id="6" name="skob">
            <a:hlinkClick r:id="" action="ppaction://media"/>
            <a:extLst>
              <a:ext uri="{FF2B5EF4-FFF2-40B4-BE49-F238E27FC236}">
                <a16:creationId xmlns:a16="http://schemas.microsoft.com/office/drawing/2014/main" id="{B51E4C7B-6109-4722-B32D-80497897EEDF}"/>
              </a:ext>
            </a:extLst>
          </p:cNvPr>
          <p:cNvPicPr>
            <a:picLocks noGrp="1" noChangeAspect="1"/>
          </p:cNvPicPr>
          <p:nvPr>
            <p:ph sz="half" idx="2"/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72200" y="2543175"/>
            <a:ext cx="5181600" cy="2914650"/>
          </a:xfrm>
        </p:spPr>
      </p:pic>
      <p:sp>
        <p:nvSpPr>
          <p:cNvPr id="9" name="Rektangel 8">
            <a:extLst>
              <a:ext uri="{FF2B5EF4-FFF2-40B4-BE49-F238E27FC236}">
                <a16:creationId xmlns:a16="http://schemas.microsoft.com/office/drawing/2014/main" id="{7C835445-E46F-4EBF-A52D-B417078C1D28}"/>
              </a:ext>
            </a:extLst>
          </p:cNvPr>
          <p:cNvSpPr/>
          <p:nvPr/>
        </p:nvSpPr>
        <p:spPr>
          <a:xfrm>
            <a:off x="6172200" y="5615206"/>
            <a:ext cx="5294783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600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Fuld video - taler til samvittigheden og viser den rette vej</a:t>
            </a:r>
          </a:p>
        </p:txBody>
      </p:sp>
      <p:sp>
        <p:nvSpPr>
          <p:cNvPr id="10" name="Rektangel 9">
            <a:extLst>
              <a:ext uri="{FF2B5EF4-FFF2-40B4-BE49-F238E27FC236}">
                <a16:creationId xmlns:a16="http://schemas.microsoft.com/office/drawing/2014/main" id="{2488A439-2DB1-41F5-8E14-EBF0C2B1F408}"/>
              </a:ext>
            </a:extLst>
          </p:cNvPr>
          <p:cNvSpPr/>
          <p:nvPr/>
        </p:nvSpPr>
        <p:spPr>
          <a:xfrm>
            <a:off x="914012" y="5615206"/>
            <a:ext cx="46684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da-DK" sz="1600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Baggrundsvideo – skaber god følelse af naturen </a:t>
            </a: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4476A4D2-61CE-411B-9CCE-F9A9C6DB86AB}"/>
              </a:ext>
            </a:extLst>
          </p:cNvPr>
          <p:cNvSpPr txBox="1"/>
          <p:nvPr/>
        </p:nvSpPr>
        <p:spPr>
          <a:xfrm>
            <a:off x="7739732" y="1619349"/>
            <a:ext cx="351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Helheden får os til at melde os</a:t>
            </a:r>
          </a:p>
        </p:txBody>
      </p:sp>
      <p:sp>
        <p:nvSpPr>
          <p:cNvPr id="12" name="Tekstfelt 11">
            <a:extLst>
              <a:ext uri="{FF2B5EF4-FFF2-40B4-BE49-F238E27FC236}">
                <a16:creationId xmlns:a16="http://schemas.microsoft.com/office/drawing/2014/main" id="{11EA0237-E8E5-47BE-8273-2B3E0FD308AE}"/>
              </a:ext>
            </a:extLst>
          </p:cNvPr>
          <p:cNvSpPr txBox="1"/>
          <p:nvPr/>
        </p:nvSpPr>
        <p:spPr>
          <a:xfrm>
            <a:off x="4196007" y="1619349"/>
            <a:ext cx="351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Giver os lyst til at passe på den</a:t>
            </a:r>
          </a:p>
        </p:txBody>
      </p:sp>
      <p:sp>
        <p:nvSpPr>
          <p:cNvPr id="13" name="Tekstfelt 12">
            <a:extLst>
              <a:ext uri="{FF2B5EF4-FFF2-40B4-BE49-F238E27FC236}">
                <a16:creationId xmlns:a16="http://schemas.microsoft.com/office/drawing/2014/main" id="{30BD68C0-E85E-44A7-9FF0-54A9B0213375}"/>
              </a:ext>
            </a:extLst>
          </p:cNvPr>
          <p:cNvSpPr txBox="1"/>
          <p:nvPr/>
        </p:nvSpPr>
        <p:spPr>
          <a:xfrm>
            <a:off x="600075" y="1622976"/>
            <a:ext cx="35153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Skaber positiv følelse af skoven</a:t>
            </a:r>
          </a:p>
        </p:txBody>
      </p:sp>
    </p:spTree>
    <p:extLst>
      <p:ext uri="{BB962C8B-B14F-4D97-AF65-F5344CB8AC3E}">
        <p14:creationId xmlns:p14="http://schemas.microsoft.com/office/powerpoint/2010/main" val="35318986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03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970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7F6E7D32-EE40-4E30-85B3-D9F424985312}"/>
              </a:ext>
            </a:extLst>
          </p:cNvPr>
          <p:cNvSpPr/>
          <p:nvPr/>
        </p:nvSpPr>
        <p:spPr>
          <a:xfrm>
            <a:off x="0" y="-1"/>
            <a:ext cx="12192000" cy="2308902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97B1248E-6BD8-4F57-8ED3-D6EB0C86D3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95065" y="431063"/>
            <a:ext cx="2601868" cy="782955"/>
          </a:xfrm>
        </p:spPr>
        <p:txBody>
          <a:bodyPr>
            <a:normAutofit/>
          </a:bodyPr>
          <a:lstStyle/>
          <a:p>
            <a:r>
              <a:rPr lang="da-DK" sz="4000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Responsiv</a:t>
            </a:r>
            <a:endParaRPr lang="da-DK" sz="4000" dirty="0">
              <a:solidFill>
                <a:schemeClr val="accent6">
                  <a:lumMod val="50000"/>
                </a:schemeClr>
              </a:solidFill>
              <a:latin typeface="Arial Nova" panose="020B0504020202020204" pitchFamily="34" charset="0"/>
            </a:endParaRPr>
          </a:p>
        </p:txBody>
      </p:sp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03040534-3C8D-454F-A081-82F468C6C15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14400" y="4852271"/>
            <a:ext cx="5181600" cy="1640604"/>
          </a:xfrm>
          <a:prstGeom prst="rect">
            <a:avLst/>
          </a:prstGeom>
        </p:spPr>
      </p:pic>
      <p:pic>
        <p:nvPicPr>
          <p:cNvPr id="6" name="Pladsholder til indhold 5">
            <a:extLst>
              <a:ext uri="{FF2B5EF4-FFF2-40B4-BE49-F238E27FC236}">
                <a16:creationId xmlns:a16="http://schemas.microsoft.com/office/drawing/2014/main" id="{D35E3CE0-73A5-402C-A518-6FDD20C3D22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157121" y="2334301"/>
            <a:ext cx="3490559" cy="4172193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712E694E-6EF7-4AB0-8DB0-9F745109B4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8879" y="2674027"/>
            <a:ext cx="4639057" cy="1716243"/>
          </a:xfrm>
          <a:prstGeom prst="rect">
            <a:avLst/>
          </a:prstGeom>
        </p:spPr>
      </p:pic>
      <p:sp>
        <p:nvSpPr>
          <p:cNvPr id="9" name="Tekstfelt 8">
            <a:extLst>
              <a:ext uri="{FF2B5EF4-FFF2-40B4-BE49-F238E27FC236}">
                <a16:creationId xmlns:a16="http://schemas.microsoft.com/office/drawing/2014/main" id="{A4A7B51A-40AD-4DFD-AEF4-0DBAF66C0803}"/>
              </a:ext>
            </a:extLst>
          </p:cNvPr>
          <p:cNvSpPr txBox="1"/>
          <p:nvPr/>
        </p:nvSpPr>
        <p:spPr>
          <a:xfrm>
            <a:off x="7739732" y="1619349"/>
            <a:ext cx="35153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Video &gt; billede 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BB824FC7-0BCF-46E0-9125-79E3B72AD834}"/>
              </a:ext>
            </a:extLst>
          </p:cNvPr>
          <p:cNvSpPr txBox="1"/>
          <p:nvPr/>
        </p:nvSpPr>
        <p:spPr>
          <a:xfrm>
            <a:off x="5275035" y="1592778"/>
            <a:ext cx="16419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Bootstrap</a:t>
            </a:r>
          </a:p>
        </p:txBody>
      </p:sp>
      <p:sp>
        <p:nvSpPr>
          <p:cNvPr id="11" name="Tekstfelt 10">
            <a:extLst>
              <a:ext uri="{FF2B5EF4-FFF2-40B4-BE49-F238E27FC236}">
                <a16:creationId xmlns:a16="http://schemas.microsoft.com/office/drawing/2014/main" id="{5107DE16-CAEA-4361-8F16-DD702C41B019}"/>
              </a:ext>
            </a:extLst>
          </p:cNvPr>
          <p:cNvSpPr txBox="1"/>
          <p:nvPr/>
        </p:nvSpPr>
        <p:spPr>
          <a:xfrm>
            <a:off x="2022475" y="1592778"/>
            <a:ext cx="2143125" cy="372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Fuld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responsiv</a:t>
            </a:r>
            <a:endParaRPr lang="da-DK" dirty="0">
              <a:solidFill>
                <a:schemeClr val="accent6">
                  <a:lumMod val="50000"/>
                </a:schemeClr>
              </a:solidFill>
              <a:latin typeface="Arial Nova" panose="020B05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40405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dsholder til indhold 4">
            <a:extLst>
              <a:ext uri="{FF2B5EF4-FFF2-40B4-BE49-F238E27FC236}">
                <a16:creationId xmlns:a16="http://schemas.microsoft.com/office/drawing/2014/main" id="{3466ED47-8862-4C0D-A6A3-76C20C2D460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021330" y="4490171"/>
            <a:ext cx="6149340" cy="1594429"/>
          </a:xfrm>
          <a:prstGeom prst="rect">
            <a:avLst/>
          </a:prstGeom>
        </p:spPr>
      </p:pic>
      <p:sp>
        <p:nvSpPr>
          <p:cNvPr id="6" name="Rektangel 5">
            <a:extLst>
              <a:ext uri="{FF2B5EF4-FFF2-40B4-BE49-F238E27FC236}">
                <a16:creationId xmlns:a16="http://schemas.microsoft.com/office/drawing/2014/main" id="{4F2868C1-F0D7-43F7-A62B-42E70892EF84}"/>
              </a:ext>
            </a:extLst>
          </p:cNvPr>
          <p:cNvSpPr/>
          <p:nvPr/>
        </p:nvSpPr>
        <p:spPr>
          <a:xfrm>
            <a:off x="-1" y="0"/>
            <a:ext cx="12192000" cy="2543175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2A519429-9FA1-47C5-BDBA-1BFAE1052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6158" y="464770"/>
            <a:ext cx="5516881" cy="882650"/>
          </a:xfrm>
        </p:spPr>
        <p:txBody>
          <a:bodyPr>
            <a:normAutofit fontScale="90000"/>
          </a:bodyPr>
          <a:lstStyle/>
          <a:p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Google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add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webbanner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F3354622-4EAA-42E4-8C19-2A6A62BAF315}"/>
              </a:ext>
            </a:extLst>
          </p:cNvPr>
          <p:cNvSpPr txBox="1"/>
          <p:nvPr/>
        </p:nvSpPr>
        <p:spPr>
          <a:xfrm>
            <a:off x="7723426" y="1647205"/>
            <a:ext cx="4034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Passer perfekt ind som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add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på side</a:t>
            </a: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C0E53726-F7CC-4EFB-B01F-FB6E7E64AFB9}"/>
              </a:ext>
            </a:extLst>
          </p:cNvPr>
          <p:cNvSpPr txBox="1"/>
          <p:nvPr/>
        </p:nvSpPr>
        <p:spPr>
          <a:xfrm>
            <a:off x="5085043" y="1619349"/>
            <a:ext cx="22046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Simpelt budskab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36730C85-19E4-43AE-BC2C-F15E5EE6A534}"/>
              </a:ext>
            </a:extLst>
          </p:cNvPr>
          <p:cNvSpPr txBox="1"/>
          <p:nvPr/>
        </p:nvSpPr>
        <p:spPr>
          <a:xfrm>
            <a:off x="1819275" y="1643578"/>
            <a:ext cx="2559685" cy="3729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Dåse med kontrast</a:t>
            </a:r>
          </a:p>
        </p:txBody>
      </p:sp>
      <p:pic>
        <p:nvPicPr>
          <p:cNvPr id="11" name="Billede 10">
            <a:extLst>
              <a:ext uri="{FF2B5EF4-FFF2-40B4-BE49-F238E27FC236}">
                <a16:creationId xmlns:a16="http://schemas.microsoft.com/office/drawing/2014/main" id="{DDCBBC0D-F752-4D69-AB87-44953C4A80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1330" y="2639757"/>
            <a:ext cx="6149340" cy="1578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445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4F2868C1-F0D7-43F7-A62B-42E70892EF84}"/>
              </a:ext>
            </a:extLst>
          </p:cNvPr>
          <p:cNvSpPr/>
          <p:nvPr/>
        </p:nvSpPr>
        <p:spPr>
          <a:xfrm>
            <a:off x="-1" y="0"/>
            <a:ext cx="12192000" cy="2543175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2A519429-9FA1-47C5-BDBA-1BFAE1052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54398" y="464770"/>
            <a:ext cx="5283202" cy="882650"/>
          </a:xfrm>
        </p:spPr>
        <p:txBody>
          <a:bodyPr>
            <a:normAutofit fontScale="90000"/>
          </a:bodyPr>
          <a:lstStyle/>
          <a:p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Javascript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formcheck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F3354622-4EAA-42E4-8C19-2A6A62BAF315}"/>
              </a:ext>
            </a:extLst>
          </p:cNvPr>
          <p:cNvSpPr txBox="1"/>
          <p:nvPr/>
        </p:nvSpPr>
        <p:spPr>
          <a:xfrm>
            <a:off x="7723426" y="1647205"/>
            <a:ext cx="4034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Formcheck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bist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</a:t>
            </a:r>
            <a:r>
              <a:rPr lang="da-DK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fantastich</a:t>
            </a: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!</a:t>
            </a: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C0E53726-F7CC-4EFB-B01F-FB6E7E64AFB9}"/>
              </a:ext>
            </a:extLst>
          </p:cNvPr>
          <p:cNvSpPr txBox="1"/>
          <p:nvPr/>
        </p:nvSpPr>
        <p:spPr>
          <a:xfrm>
            <a:off x="5085042" y="1619349"/>
            <a:ext cx="22301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Formcheck virker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36730C85-19E4-43AE-BC2C-F15E5EE6A534}"/>
              </a:ext>
            </a:extLst>
          </p:cNvPr>
          <p:cNvSpPr txBox="1"/>
          <p:nvPr/>
        </p:nvSpPr>
        <p:spPr>
          <a:xfrm>
            <a:off x="1249681" y="1643578"/>
            <a:ext cx="31292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Formcheck implementeret</a:t>
            </a:r>
          </a:p>
        </p:txBody>
      </p:sp>
    </p:spTree>
    <p:extLst>
      <p:ext uri="{BB962C8B-B14F-4D97-AF65-F5344CB8AC3E}">
        <p14:creationId xmlns:p14="http://schemas.microsoft.com/office/powerpoint/2010/main" val="22364135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ktangel 5">
            <a:extLst>
              <a:ext uri="{FF2B5EF4-FFF2-40B4-BE49-F238E27FC236}">
                <a16:creationId xmlns:a16="http://schemas.microsoft.com/office/drawing/2014/main" id="{4F2868C1-F0D7-43F7-A62B-42E70892EF84}"/>
              </a:ext>
            </a:extLst>
          </p:cNvPr>
          <p:cNvSpPr/>
          <p:nvPr/>
        </p:nvSpPr>
        <p:spPr>
          <a:xfrm>
            <a:off x="-1" y="0"/>
            <a:ext cx="12192000" cy="2543175"/>
          </a:xfrm>
          <a:prstGeom prst="rect">
            <a:avLst/>
          </a:prstGeom>
          <a:gradFill>
            <a:gsLst>
              <a:gs pos="45000">
                <a:srgbClr val="BECF9D"/>
              </a:gs>
              <a:gs pos="74000">
                <a:srgbClr val="CDE4BE"/>
              </a:gs>
              <a:gs pos="83000">
                <a:srgbClr val="CDE4BE"/>
              </a:gs>
              <a:gs pos="100000">
                <a:schemeClr val="bg1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a-DK" dirty="0"/>
          </a:p>
        </p:txBody>
      </p:sp>
      <p:sp>
        <p:nvSpPr>
          <p:cNvPr id="7" name="Titel 1">
            <a:extLst>
              <a:ext uri="{FF2B5EF4-FFF2-40B4-BE49-F238E27FC236}">
                <a16:creationId xmlns:a16="http://schemas.microsoft.com/office/drawing/2014/main" id="{2A519429-9FA1-47C5-BDBA-1BFAE1052B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30318" y="494632"/>
            <a:ext cx="4531362" cy="882650"/>
          </a:xfrm>
        </p:spPr>
        <p:txBody>
          <a:bodyPr>
            <a:normAutofit/>
          </a:bodyPr>
          <a:lstStyle/>
          <a:p>
            <a:r>
              <a:rPr lang="da-DK" sz="4000" dirty="0" err="1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Javascript</a:t>
            </a:r>
            <a:r>
              <a:rPr lang="da-DK" sz="4000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 element</a:t>
            </a:r>
          </a:p>
        </p:txBody>
      </p:sp>
      <p:sp>
        <p:nvSpPr>
          <p:cNvPr id="8" name="Tekstfelt 7">
            <a:extLst>
              <a:ext uri="{FF2B5EF4-FFF2-40B4-BE49-F238E27FC236}">
                <a16:creationId xmlns:a16="http://schemas.microsoft.com/office/drawing/2014/main" id="{F3354622-4EAA-42E4-8C19-2A6A62BAF315}"/>
              </a:ext>
            </a:extLst>
          </p:cNvPr>
          <p:cNvSpPr txBox="1"/>
          <p:nvPr/>
        </p:nvSpPr>
        <p:spPr>
          <a:xfrm>
            <a:off x="7723426" y="1647205"/>
            <a:ext cx="40348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Ville gerne have valgmuligheder</a:t>
            </a:r>
          </a:p>
        </p:txBody>
      </p:sp>
      <p:sp>
        <p:nvSpPr>
          <p:cNvPr id="9" name="Tekstfelt 8">
            <a:extLst>
              <a:ext uri="{FF2B5EF4-FFF2-40B4-BE49-F238E27FC236}">
                <a16:creationId xmlns:a16="http://schemas.microsoft.com/office/drawing/2014/main" id="{C0E53726-F7CC-4EFB-B01F-FB6E7E64AFB9}"/>
              </a:ext>
            </a:extLst>
          </p:cNvPr>
          <p:cNvSpPr txBox="1"/>
          <p:nvPr/>
        </p:nvSpPr>
        <p:spPr>
          <a:xfrm>
            <a:off x="4775199" y="1627524"/>
            <a:ext cx="264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Relevant: Forurening</a:t>
            </a:r>
          </a:p>
        </p:txBody>
      </p:sp>
      <p:sp>
        <p:nvSpPr>
          <p:cNvPr id="10" name="Tekstfelt 9">
            <a:extLst>
              <a:ext uri="{FF2B5EF4-FFF2-40B4-BE49-F238E27FC236}">
                <a16:creationId xmlns:a16="http://schemas.microsoft.com/office/drawing/2014/main" id="{36730C85-19E4-43AE-BC2C-F15E5EE6A534}"/>
              </a:ext>
            </a:extLst>
          </p:cNvPr>
          <p:cNvSpPr txBox="1"/>
          <p:nvPr/>
        </p:nvSpPr>
        <p:spPr>
          <a:xfrm>
            <a:off x="1004925" y="1634810"/>
            <a:ext cx="34636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da-DK" dirty="0">
                <a:solidFill>
                  <a:schemeClr val="accent6">
                    <a:lumMod val="50000"/>
                  </a:schemeClr>
                </a:solidFill>
                <a:latin typeface="Arial Nova" panose="020B0504020202020204" pitchFamily="34" charset="0"/>
              </a:rPr>
              <a:t>Quiz: Hvor hurtigt nedbrydes</a:t>
            </a:r>
          </a:p>
        </p:txBody>
      </p:sp>
      <p:pic>
        <p:nvPicPr>
          <p:cNvPr id="2" name="Billede 1">
            <a:extLst>
              <a:ext uri="{FF2B5EF4-FFF2-40B4-BE49-F238E27FC236}">
                <a16:creationId xmlns:a16="http://schemas.microsoft.com/office/drawing/2014/main" id="{FB626088-5061-4E59-A30B-D5A4EEEA30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899" y="2718138"/>
            <a:ext cx="5759002" cy="2707302"/>
          </a:xfrm>
          <a:prstGeom prst="rect">
            <a:avLst/>
          </a:prstGeom>
        </p:spPr>
      </p:pic>
      <p:pic>
        <p:nvPicPr>
          <p:cNvPr id="3" name="Billede 2">
            <a:extLst>
              <a:ext uri="{FF2B5EF4-FFF2-40B4-BE49-F238E27FC236}">
                <a16:creationId xmlns:a16="http://schemas.microsoft.com/office/drawing/2014/main" id="{C2CB19FC-E4BF-4944-8F4F-01E00EC8E1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6959" y="2609215"/>
            <a:ext cx="4126230" cy="1803681"/>
          </a:xfrm>
          <a:prstGeom prst="rect">
            <a:avLst/>
          </a:prstGeom>
        </p:spPr>
      </p:pic>
      <p:pic>
        <p:nvPicPr>
          <p:cNvPr id="4" name="Billede 3">
            <a:extLst>
              <a:ext uri="{FF2B5EF4-FFF2-40B4-BE49-F238E27FC236}">
                <a16:creationId xmlns:a16="http://schemas.microsoft.com/office/drawing/2014/main" id="{21005487-CCD4-4D97-9484-805721743A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5902" y="3856782"/>
            <a:ext cx="4126230" cy="1803681"/>
          </a:xfrm>
          <a:prstGeom prst="rect">
            <a:avLst/>
          </a:prstGeo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52C28BF6-B096-481F-ABE4-4E75AE8E1A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34314" y="5261313"/>
            <a:ext cx="2664777" cy="1417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3242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93</Words>
  <Application>Microsoft Office PowerPoint</Application>
  <PresentationFormat>Widescreen</PresentationFormat>
  <Paragraphs>23</Paragraphs>
  <Slides>6</Slides>
  <Notes>0</Notes>
  <HiddenSlides>0</HiddenSlides>
  <MMClips>2</MMClips>
  <ScaleCrop>false</ScaleCrop>
  <HeadingPairs>
    <vt:vector size="6" baseType="variant">
      <vt:variant>
        <vt:lpstr>Benyttede skrifttyper</vt:lpstr>
      </vt:variant>
      <vt:variant>
        <vt:i4>4</vt:i4>
      </vt:variant>
      <vt:variant>
        <vt:lpstr>Tema</vt:lpstr>
      </vt:variant>
      <vt:variant>
        <vt:i4>1</vt:i4>
      </vt:variant>
      <vt:variant>
        <vt:lpstr>Slidetitler</vt:lpstr>
      </vt:variant>
      <vt:variant>
        <vt:i4>6</vt:i4>
      </vt:variant>
    </vt:vector>
  </HeadingPairs>
  <TitlesOfParts>
    <vt:vector size="11" baseType="lpstr">
      <vt:lpstr>Arial</vt:lpstr>
      <vt:lpstr>Arial Nova</vt:lpstr>
      <vt:lpstr>Calibri</vt:lpstr>
      <vt:lpstr>Calibri Light</vt:lpstr>
      <vt:lpstr>Office-tema</vt:lpstr>
      <vt:lpstr>PowerPoint-præsentation</vt:lpstr>
      <vt:lpstr>Video</vt:lpstr>
      <vt:lpstr>Responsiv</vt:lpstr>
      <vt:lpstr>Google add webbanner</vt:lpstr>
      <vt:lpstr>Javascript formcheck</vt:lpstr>
      <vt:lpstr>Javascript element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>pernille lind</dc:creator>
  <cp:lastModifiedBy>pernille lind</cp:lastModifiedBy>
  <cp:revision>11</cp:revision>
  <dcterms:created xsi:type="dcterms:W3CDTF">2020-04-30T18:21:07Z</dcterms:created>
  <dcterms:modified xsi:type="dcterms:W3CDTF">2020-04-30T20:13:17Z</dcterms:modified>
</cp:coreProperties>
</file>

<file path=docProps/thumbnail.jpeg>
</file>